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305" r:id="rId7"/>
    <p:sldId id="307" r:id="rId8"/>
    <p:sldId id="306" r:id="rId9"/>
    <p:sldId id="285" r:id="rId10"/>
    <p:sldId id="304" r:id="rId11"/>
    <p:sldId id="286" r:id="rId1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AC01F1C6-06B7-374A-88EC-1509FE220ED5}" v="29" dt="2020-01-02T16:57:56.528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1"/>
    <p:restoredTop sz="94150"/>
  </p:normalViewPr>
  <p:slideViewPr>
    <p:cSldViewPr snapToGrid="0" snapToObjects="1">
      <p:cViewPr varScale="1">
        <p:scale>
          <a:sx n="62" d="100"/>
          <a:sy n="62" d="100"/>
        </p:scale>
        <p:origin x="1712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64999773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streetview/#oceans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s://www.youtube.com/user/CATLINSEAVIEWSURVE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ci.uq.edu.au/xl-catlin-seaview-survey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plus.google.com/+CatlinSeaviewSurvey" TargetMode="Externa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1BD6653-592D-3344-96D7-930225D2B6B9}"/>
              </a:ext>
            </a:extLst>
          </p:cNvPr>
          <p:cNvSpPr/>
          <p:nvPr/>
        </p:nvSpPr>
        <p:spPr>
          <a:xfrm>
            <a:off x="2725067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Pelajaran 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id-ID" dirty="0"/>
              <a:t>Konferensi </a:t>
            </a:r>
            <a:br>
              <a:rPr lang="en-GB" dirty="0"/>
            </a:br>
            <a:r>
              <a:rPr lang="id-ID" dirty="0"/>
              <a:t>pers</a:t>
            </a:r>
            <a:r>
              <a:rPr lang="en-GB" dirty="0"/>
              <a:t> </a:t>
            </a:r>
            <a:r>
              <a:rPr lang="id-ID" dirty="0"/>
              <a:t>tentang karang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745862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072333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 dirty="0"/>
              <a:t>Ilmu Sains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8: Konferensi pers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976" y="2820462"/>
            <a:ext cx="2838943" cy="1053385"/>
          </a:xfrm>
        </p:spPr>
        <p:txBody>
          <a:bodyPr rtlCol="0"/>
          <a:lstStyle/>
          <a:p>
            <a:pPr defTabSz="457200" rtl="0"/>
            <a:r>
              <a:rPr lang="id-ID" sz="1600" dirty="0">
                <a:solidFill>
                  <a:schemeClr val="bg2"/>
                </a:solidFill>
              </a:rPr>
              <a:t>Mengkomunikasikan temuan menggunakan sumber utama dan sekunder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838943" cy="1053385"/>
          </a:xfrm>
        </p:spPr>
        <p:txBody>
          <a:bodyPr rtlCol="0"/>
          <a:lstStyle/>
          <a:p>
            <a:pPr defTabSz="457200" rtl="0"/>
            <a:r>
              <a:rPr lang="id-ID" sz="1600" dirty="0">
                <a:solidFill>
                  <a:schemeClr val="bg2"/>
                </a:solidFill>
              </a:rPr>
              <a:t>Memilih format dan </a:t>
            </a:r>
            <a:br>
              <a:rPr lang="en-GB" sz="1600" dirty="0">
                <a:solidFill>
                  <a:schemeClr val="bg2"/>
                </a:solidFill>
              </a:rPr>
            </a:br>
            <a:r>
              <a:rPr lang="id-ID" sz="1600" dirty="0">
                <a:solidFill>
                  <a:schemeClr val="bg2"/>
                </a:solidFill>
              </a:rPr>
              <a:t>model pelaporan berdasarkan tujuan </a:t>
            </a:r>
            <a:br>
              <a:rPr lang="en-GB" sz="1600" dirty="0">
                <a:solidFill>
                  <a:schemeClr val="bg2"/>
                </a:solidFill>
              </a:rPr>
            </a:br>
            <a:r>
              <a:rPr lang="id-ID" sz="1600" dirty="0">
                <a:solidFill>
                  <a:schemeClr val="bg2"/>
                </a:solidFill>
              </a:rPr>
              <a:t>dan hadirin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927819" cy="1053385"/>
          </a:xfrm>
        </p:spPr>
        <p:txBody>
          <a:bodyPr rtlCol="0"/>
          <a:lstStyle/>
          <a:p>
            <a:pPr defTabSz="457200" rtl="0"/>
            <a:r>
              <a:rPr lang="id-ID" sz="1600">
                <a:solidFill>
                  <a:schemeClr val="bg2"/>
                </a:solidFill>
              </a:rPr>
              <a:t>Menjelaskan pandangan orang lain dan pandangan pribadi mengenai perubahan lingkungan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495544" cy="359903"/>
          </a:xfrm>
        </p:spPr>
        <p:txBody>
          <a:bodyPr rtlCol="0"/>
          <a:lstStyle/>
          <a:p>
            <a:pPr rtl="0"/>
            <a:r>
              <a:rPr lang="id-ID" sz="3400" dirty="0"/>
              <a:t>Tujuan Pembelajaran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8: Konferensi pers</a:t>
            </a:r>
          </a:p>
        </p:txBody>
      </p:sp>
      <p:pic>
        <p:nvPicPr>
          <p:cNvPr id="13" name="Picture 12">
            <a:hlinkClick r:id="rId2"/>
            <a:extLst>
              <a:ext uri="{FF2B5EF4-FFF2-40B4-BE49-F238E27FC236}">
                <a16:creationId xmlns:a16="http://schemas.microsoft.com/office/drawing/2014/main" id="{E7C76998-B1FA-2842-9EEA-2AD21CFA9F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1"/>
          <a:stretch/>
        </p:blipFill>
        <p:spPr>
          <a:xfrm>
            <a:off x="5338707" y="4510588"/>
            <a:ext cx="3049200" cy="1709238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4" name="Picture 13">
            <a:hlinkClick r:id="rId4"/>
            <a:extLst>
              <a:ext uri="{FF2B5EF4-FFF2-40B4-BE49-F238E27FC236}">
                <a16:creationId xmlns:a16="http://schemas.microsoft.com/office/drawing/2014/main" id="{E9B5BCEF-B57E-EA40-A225-E1FF4B7D8B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94"/>
          <a:stretch/>
        </p:blipFill>
        <p:spPr>
          <a:xfrm>
            <a:off x="792924" y="4510587"/>
            <a:ext cx="3049200" cy="172294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5" name="Picture 14">
            <a:hlinkClick r:id="rId6"/>
            <a:extLst>
              <a:ext uri="{FF2B5EF4-FFF2-40B4-BE49-F238E27FC236}">
                <a16:creationId xmlns:a16="http://schemas.microsoft.com/office/drawing/2014/main" id="{C0645737-2B6F-0F41-86B0-41F1B634E8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67"/>
          <a:stretch/>
        </p:blipFill>
        <p:spPr>
          <a:xfrm>
            <a:off x="5338707" y="2222500"/>
            <a:ext cx="3049200" cy="17272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6" name="Picture 15">
            <a:hlinkClick r:id="rId8"/>
            <a:extLst>
              <a:ext uri="{FF2B5EF4-FFF2-40B4-BE49-F238E27FC236}">
                <a16:creationId xmlns:a16="http://schemas.microsoft.com/office/drawing/2014/main" id="{B9554193-FEAF-B74E-B2CE-24F04310438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38"/>
          <a:stretch/>
        </p:blipFill>
        <p:spPr>
          <a:xfrm>
            <a:off x="792924" y="2222500"/>
            <a:ext cx="3049200" cy="1716586"/>
          </a:xfrm>
          <a:prstGeom prst="rect">
            <a:avLst/>
          </a:prstGeom>
          <a:ln>
            <a:solidFill>
              <a:srgbClr val="25243D"/>
            </a:solidFill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F027B7E-10C7-D844-BE11-D1679FDEC181}"/>
              </a:ext>
            </a:extLst>
          </p:cNvPr>
          <p:cNvSpPr txBox="1">
            <a:spLocks/>
          </p:cNvSpPr>
          <p:nvPr/>
        </p:nvSpPr>
        <p:spPr bwMode="auto">
          <a:xfrm>
            <a:off x="344990" y="1368648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2800" b="1">
                <a:solidFill>
                  <a:schemeClr val="bg2"/>
                </a:solidFill>
                <a:latin typeface="Century Gothic" panose="020B0502020202020204" pitchFamily="34" charset="0"/>
              </a:rPr>
              <a:t>Berbagi temuan ekspedisi adalah penting...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81651BD-3F7C-454C-BCC7-58A126904C48}"/>
              </a:ext>
            </a:extLst>
          </p:cNvPr>
          <p:cNvSpPr txBox="1">
            <a:spLocks/>
          </p:cNvSpPr>
          <p:nvPr/>
        </p:nvSpPr>
        <p:spPr bwMode="auto">
          <a:xfrm>
            <a:off x="785687" y="3939086"/>
            <a:ext cx="333537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melalui penyelaman virtual, sehingga semua orang dapat mengunjungi terumbu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D0D9ABE-44D1-714A-883B-C3A1C641945D}"/>
              </a:ext>
            </a:extLst>
          </p:cNvPr>
          <p:cNvSpPr txBox="1">
            <a:spLocks/>
          </p:cNvSpPr>
          <p:nvPr/>
        </p:nvSpPr>
        <p:spPr bwMode="auto">
          <a:xfrm>
            <a:off x="5314031" y="3939086"/>
            <a:ext cx="30419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chemeClr val="bg2"/>
                </a:solidFill>
                <a:latin typeface="Century Gothic" panose="020B0502020202020204" pitchFamily="34" charset="0"/>
              </a:rPr>
              <a:t>melalui penelitian ilmiah yang dipublikasikan oleh universitas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0256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8: Konferensi pers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55DA7C-0678-AB40-90EE-DE50B8539DBC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r="3657"/>
          <a:stretch/>
        </p:blipFill>
        <p:spPr>
          <a:xfrm>
            <a:off x="5313931" y="2222500"/>
            <a:ext cx="3042000" cy="17280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9B92FE-FE3A-3A46-91E5-CB918ACD56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1494" r="3228" b="3234"/>
          <a:stretch/>
        </p:blipFill>
        <p:spPr>
          <a:xfrm>
            <a:off x="825035" y="4511474"/>
            <a:ext cx="3042000" cy="1728549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00B54C-B321-2D41-A70E-68ABB60B1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028" y="4485263"/>
            <a:ext cx="3041903" cy="17283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9ABA8899-23D6-2E47-A8CD-8A00A17828A6}"/>
              </a:ext>
            </a:extLst>
          </p:cNvPr>
          <p:cNvSpPr txBox="1">
            <a:spLocks/>
          </p:cNvSpPr>
          <p:nvPr/>
        </p:nvSpPr>
        <p:spPr bwMode="auto">
          <a:xfrm>
            <a:off x="363119" y="1224287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Peninjauan oleh The Seaview Survey disponsori oleh AXA XL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3E24A91-2F81-4A45-A7C3-2601F835F8C1}"/>
              </a:ext>
            </a:extLst>
          </p:cNvPr>
          <p:cNvSpPr txBox="1">
            <a:spLocks/>
          </p:cNvSpPr>
          <p:nvPr/>
        </p:nvSpPr>
        <p:spPr bwMode="auto">
          <a:xfrm>
            <a:off x="765434" y="3974426"/>
            <a:ext cx="30013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chemeClr val="bg2"/>
                </a:solidFill>
                <a:latin typeface="Century Gothic" panose="020B0502020202020204" pitchFamily="34" charset="0"/>
              </a:rPr>
              <a:t>AXA XL adalah perusahaan asuransi.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27C7723-E78E-A94C-832A-1D6662C3390E}"/>
              </a:ext>
            </a:extLst>
          </p:cNvPr>
          <p:cNvSpPr txBox="1">
            <a:spLocks/>
          </p:cNvSpPr>
          <p:nvPr/>
        </p:nvSpPr>
        <p:spPr bwMode="auto">
          <a:xfrm>
            <a:off x="5314029" y="3987212"/>
            <a:ext cx="325377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Mereka telah mensponsori penelitian di </a:t>
            </a:r>
            <a:r>
              <a:rPr lang="id-ID" sz="1200" b="1">
                <a:solidFill>
                  <a:schemeClr val="bg2"/>
                </a:solidFill>
                <a:latin typeface="Century Gothic" panose="020B0502020202020204" pitchFamily="34" charset="0"/>
              </a:rPr>
              <a:t>wilayah Arktik </a:t>
            </a:r>
            <a:r>
              <a:rPr lang="id-ID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dan terumbu karang.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CC0740-FC61-0744-B773-382A71CACB8B}"/>
              </a:ext>
            </a:extLst>
          </p:cNvPr>
          <p:cNvSpPr txBox="1">
            <a:spLocks/>
          </p:cNvSpPr>
          <p:nvPr/>
        </p:nvSpPr>
        <p:spPr bwMode="auto">
          <a:xfrm>
            <a:off x="785689" y="6249726"/>
            <a:ext cx="339800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chemeClr val="bg2"/>
                </a:solidFill>
                <a:latin typeface="Century Gothic" panose="020B0502020202020204" pitchFamily="34" charset="0"/>
              </a:rPr>
              <a:t>Perubahan pada lingkungan mendatangkan risiko bagi bidang usaha.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0AB57AC-D9E6-C54B-BBC4-A9622386C5FE}"/>
              </a:ext>
            </a:extLst>
          </p:cNvPr>
          <p:cNvSpPr txBox="1">
            <a:spLocks/>
          </p:cNvSpPr>
          <p:nvPr/>
        </p:nvSpPr>
        <p:spPr bwMode="auto">
          <a:xfrm>
            <a:off x="5314029" y="6262757"/>
            <a:ext cx="308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chemeClr val="bg2"/>
                </a:solidFill>
                <a:latin typeface="Century Gothic" panose="020B0502020202020204" pitchFamily="34" charset="0"/>
              </a:rPr>
              <a:t>Paparan media dapat membantu dalam pemberian sponsor.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DD1E557-A208-0443-8C5B-D66F57AAB650}"/>
              </a:ext>
            </a:extLst>
          </p:cNvPr>
          <p:cNvSpPr/>
          <p:nvPr/>
        </p:nvSpPr>
        <p:spPr>
          <a:xfrm>
            <a:off x="765434" y="2222500"/>
            <a:ext cx="3042000" cy="17280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>
            <a:solidFill>
              <a:srgbClr val="2524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ACFB6AE8-3B1F-5849-9A6E-BCFC0AE6BA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95" y="2617251"/>
            <a:ext cx="2832076" cy="93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47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8: Konferensi pers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F373307-DEB4-B147-BF62-332DAFE39A35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8893175" cy="75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2800" b="1">
                <a:solidFill>
                  <a:schemeClr val="bg2"/>
                </a:solidFill>
                <a:latin typeface="Century Gothic" panose="020B0502020202020204" pitchFamily="34" charset="0"/>
              </a:rPr>
              <a:t>Ulas kembali pembelajaran dari pelajaran sebelumnya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369180-65BF-0D43-A918-37CA47AD9E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63" t="14820" r="18883" b="44443"/>
          <a:stretch/>
        </p:blipFill>
        <p:spPr bwMode="auto">
          <a:xfrm>
            <a:off x="2954294" y="2310063"/>
            <a:ext cx="3300500" cy="174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8F2A09-A240-8943-AA19-D96540094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730" y="2724458"/>
            <a:ext cx="2248007" cy="30407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7A252B-8741-4747-9748-E01CCC9E4E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64" y="4244857"/>
            <a:ext cx="2492872" cy="1873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18828" y="2771192"/>
            <a:ext cx="90488" cy="145256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2587822"/>
            <a:ext cx="2259039" cy="3177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85863" y="2702719"/>
            <a:ext cx="45719" cy="68473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930256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8: Konferensi pers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DBC6B5-B37E-2C4D-9D2A-904E63D5B207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7911809" cy="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sz="2800" b="1">
                <a:solidFill>
                  <a:schemeClr val="bg2"/>
                </a:solidFill>
                <a:latin typeface="Century Gothic" panose="020B0502020202020204" pitchFamily="34" charset="0"/>
              </a:rPr>
              <a:t>Menyusun laporan ekspedisi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10">
            <a:extLst>
              <a:ext uri="{FF2B5EF4-FFF2-40B4-BE49-F238E27FC236}">
                <a16:creationId xmlns:a16="http://schemas.microsoft.com/office/drawing/2014/main" id="{DA86F62C-C718-864B-9EBD-E54A10C1736B}"/>
              </a:ext>
            </a:extLst>
          </p:cNvPr>
          <p:cNvSpPr/>
          <p:nvPr/>
        </p:nvSpPr>
        <p:spPr>
          <a:xfrm flipH="1">
            <a:off x="4940968" y="2460239"/>
            <a:ext cx="3217948" cy="3217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7A050C-8A94-E640-8800-6D1D8D5C276A}"/>
              </a:ext>
            </a:extLst>
          </p:cNvPr>
          <p:cNvSpPr txBox="1"/>
          <p:nvPr/>
        </p:nvSpPr>
        <p:spPr>
          <a:xfrm>
            <a:off x="5247274" y="3116587"/>
            <a:ext cx="2911642" cy="2200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Kalian dapat menggunakan format artikel ini atau bentuk lainnya seperti video, poster dan jumpa pers untuk menciptakan laporan ekspedisi kalian.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85" y="2022755"/>
            <a:ext cx="3098142" cy="438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4E1632F-233A-3143-BCEB-01E4A01D58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" y="0"/>
            <a:ext cx="9140648" cy="6858000"/>
          </a:xfrm>
          <a:prstGeom prst="rect">
            <a:avLst/>
          </a:prstGeom>
        </p:spPr>
      </p:pic>
      <p:sp>
        <p:nvSpPr>
          <p:cNvPr id="35" name="Shape 210">
            <a:extLst>
              <a:ext uri="{FF2B5EF4-FFF2-40B4-BE49-F238E27FC236}">
                <a16:creationId xmlns:a16="http://schemas.microsoft.com/office/drawing/2014/main" id="{0CA37D16-ADD1-3641-9B70-526CBBC22BB0}"/>
              </a:ext>
            </a:extLst>
          </p:cNvPr>
          <p:cNvSpPr/>
          <p:nvPr/>
        </p:nvSpPr>
        <p:spPr>
          <a:xfrm>
            <a:off x="754699" y="3389112"/>
            <a:ext cx="2830713" cy="283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AD2B22-C1CF-4F41-BC96-6D077D371087}"/>
              </a:ext>
            </a:extLst>
          </p:cNvPr>
          <p:cNvSpPr txBox="1"/>
          <p:nvPr/>
        </p:nvSpPr>
        <p:spPr>
          <a:xfrm>
            <a:off x="988098" y="3938555"/>
            <a:ext cx="2404810" cy="1938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Selamat, kalian telah menyelesaikan ekspedisi ke terumbu Great Barrier Reef dan menjadi seorang penjelajah laut!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8: Konferensi pers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Gambar dan foto lainnya </a:t>
            </a: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8: Konferensi pers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ED89C4-02B2-854A-B233-1F562F7FA573}"/>
              </a:ext>
            </a:extLst>
          </p:cNvPr>
          <p:cNvSpPr txBox="1"/>
          <p:nvPr/>
        </p:nvSpPr>
        <p:spPr>
          <a:xfrm>
            <a:off x="449263" y="2222500"/>
            <a:ext cx="1332036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id-ID" sz="1600" b="1" u="sng">
                <a:solidFill>
                  <a:schemeClr val="bg2"/>
                </a:solidFill>
                <a:latin typeface="Century Gothic" panose="020B0502020202020204" pitchFamily="34" charset="0"/>
              </a:rPr>
              <a:t>Slide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BA6B2-7D91-0948-BBD7-FA92EF0797B7}"/>
              </a:ext>
            </a:extLst>
          </p:cNvPr>
          <p:cNvSpPr txBox="1"/>
          <p:nvPr/>
        </p:nvSpPr>
        <p:spPr>
          <a:xfrm>
            <a:off x="1857839" y="2226154"/>
            <a:ext cx="2595215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Foto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Tangkapan layar Universitas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Tangkapan layar Google+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Tangkapan layar YouTube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A deeper understanding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Video CNN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Tangkapan layar video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1AB9DB-DDEA-3341-99CC-C42C57ACED80}"/>
              </a:ext>
            </a:extLst>
          </p:cNvPr>
          <p:cNvSpPr txBox="1"/>
          <p:nvPr/>
        </p:nvSpPr>
        <p:spPr>
          <a:xfrm>
            <a:off x="4509395" y="2222500"/>
            <a:ext cx="4805589" cy="27699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Kredit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Universitas Queensland / GCI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XL Catlin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CNN / XL Catlin Seaview Survey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 / XL Catlin Seaview Survey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0F595F-650A-40BD-B155-2E85F26E52E8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1785</TotalTime>
  <Words>248</Words>
  <Application>Microsoft Office PowerPoint</Application>
  <PresentationFormat>On-screen Show (4:3)</PresentationFormat>
  <Paragraphs>49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Pelajaran 8: Konferensi pers</vt:lpstr>
      <vt:lpstr>Pelajaran 8: Konferensi pers</vt:lpstr>
      <vt:lpstr>Pelajaran 8: Konferensi pers</vt:lpstr>
      <vt:lpstr>Pelajaran 8: Konferensi pers</vt:lpstr>
      <vt:lpstr>Pelajaran 8: Konferensi pers</vt:lpstr>
      <vt:lpstr>Pelajaran 8: Konferensi pers</vt:lpstr>
      <vt:lpstr>Pelajaran 8: Konferensi pers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116</cp:revision>
  <cp:lastPrinted>2018-10-15T11:47:29Z</cp:lastPrinted>
  <dcterms:modified xsi:type="dcterms:W3CDTF">2020-03-27T17:05:52Z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